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Nuni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bold.fntdata"/><Relationship Id="rId12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Italic.fntdata"/><Relationship Id="rId14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58b3a61d2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58b3a61d2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58b3a61d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58b3a61d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58b3a61d2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58b3a61d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58b3a61d2_5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58b3a61d2_5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58b3a61d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58b3a61d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sc.ehu.es/jiwdocoj/codeacm.ht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title"/>
          </p:nvPr>
        </p:nvSpPr>
        <p:spPr>
          <a:xfrm>
            <a:off x="85629" y="-328979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3657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El escándalo.</a:t>
            </a:r>
            <a:endParaRPr/>
          </a:p>
        </p:txBody>
      </p:sp>
      <p:sp>
        <p:nvSpPr>
          <p:cNvPr id="129" name="Google Shape;129;p13"/>
          <p:cNvSpPr txBox="1"/>
          <p:nvPr>
            <p:ph idx="4294967295" type="subTitle"/>
          </p:nvPr>
        </p:nvSpPr>
        <p:spPr>
          <a:xfrm>
            <a:off x="241750" y="1896625"/>
            <a:ext cx="3354300" cy="22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Patricio Tena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Francisco Acuña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Arturo Sosa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Hector Quinde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Daniel Caparroso</a:t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800" y="284579"/>
            <a:ext cx="3491100" cy="131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5163" y="1386750"/>
            <a:ext cx="3128826" cy="156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02900" y="2951149"/>
            <a:ext cx="1887550" cy="188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96050" y="1985704"/>
            <a:ext cx="2114312" cy="2966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/>
          <p:nvPr/>
        </p:nvSpPr>
        <p:spPr>
          <a:xfrm>
            <a:off x="342775" y="1021300"/>
            <a:ext cx="44286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La red social sufre un ataque informático el día 25 de Septiembre que afectó a más de 50 millones de cuentas por vulnerabilidades dentro de su sistema.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 aprovechó de un fallo en el código de acceso por parte de Facebook.</a:t>
            </a:r>
            <a:endParaRPr/>
          </a:p>
        </p:txBody>
      </p:sp>
      <p:pic>
        <p:nvPicPr>
          <p:cNvPr id="139" name="Google Shape;13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775" y="2399575"/>
            <a:ext cx="4059300" cy="250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825" y="426749"/>
            <a:ext cx="3761500" cy="182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4"/>
          <p:cNvSpPr txBox="1"/>
          <p:nvPr/>
        </p:nvSpPr>
        <p:spPr>
          <a:xfrm>
            <a:off x="2021075" y="551200"/>
            <a:ext cx="40299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/>
              <a:t>¿Qué fue lo que pasó?</a:t>
            </a:r>
            <a:endParaRPr sz="1800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7798" y="2571742"/>
            <a:ext cx="3260522" cy="182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311725" y="967700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Escándalo en Facebook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rgbClr val="000000"/>
                </a:solidFill>
              </a:rPr>
              <a:t>Facebook dice que los atacantes pudieron entrar y tomar el control de unos 50 millones de cuentas como si fueran los usuarios a cargo de esas cuentas.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rgbClr val="000000"/>
                </a:solidFill>
              </a:rPr>
              <a:t>Otros 40 millones de cuentas conectadas a las cuentas comprometidas se consideraron "en riesgo", las cuentas conectadas incluyen solo a los "amigos" de Facebook de las cuentas afectadas.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200">
                <a:solidFill>
                  <a:srgbClr val="000000"/>
                </a:solidFill>
              </a:rPr>
              <a:t>El incidente también podría haber afectado las cuentas de terceros, como Instagram, que permitieron a los usuarios iniciar sesión con sus cuentas de Facebook, ha reconocido la compañía.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75" y="130675"/>
            <a:ext cx="1163326" cy="88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241725" y="424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Principios violados 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4572000" y="5224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400"/>
              <a:t>1.3</a:t>
            </a:r>
            <a:r>
              <a:rPr lang="es-419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Seré honesto/a y confiable</a:t>
            </a:r>
            <a:endParaRPr sz="14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 sz="1400"/>
              <a:t>1.6 </a:t>
            </a:r>
            <a:r>
              <a:rPr lang="es-419" sz="1400">
                <a:solidFill>
                  <a:srgbClr val="666666"/>
                </a:solidFill>
              </a:rPr>
              <a:t>Reconoceré adecuadamente la propiedad intelectual</a:t>
            </a:r>
            <a:endParaRPr sz="14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 sz="1400"/>
              <a:t>1.7 Respetaré la individualidad de otros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 sz="1400"/>
              <a:t>1.8 Respetaré la confidencialidad de otros</a:t>
            </a:r>
            <a:endParaRPr sz="1400"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00" y="1722000"/>
            <a:ext cx="3472325" cy="260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438150" y="3122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¿Qué hacer?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400">
                <a:solidFill>
                  <a:srgbClr val="000000"/>
                </a:solidFill>
              </a:rPr>
              <a:t>1. Compruebe los últimos inicios de sesión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400">
                <a:solidFill>
                  <a:srgbClr val="000000"/>
                </a:solidFill>
              </a:rPr>
              <a:t>2. Precauciones</a:t>
            </a:r>
            <a:br>
              <a:rPr lang="es-419" sz="1400">
                <a:solidFill>
                  <a:srgbClr val="000000"/>
                </a:solidFill>
              </a:rPr>
            </a:br>
            <a:r>
              <a:rPr lang="es-419" sz="1400">
                <a:solidFill>
                  <a:srgbClr val="000000"/>
                </a:solidFill>
              </a:rPr>
              <a:t>	</a:t>
            </a:r>
            <a:r>
              <a:rPr b="1" lang="es-419" sz="1400">
                <a:solidFill>
                  <a:srgbClr val="000000"/>
                </a:solidFill>
              </a:rPr>
              <a:t>Obtenga alertas sobre inicios de sesión no reconocidos:</a:t>
            </a:r>
            <a:r>
              <a:rPr lang="es-419" sz="1400">
                <a:solidFill>
                  <a:srgbClr val="000000"/>
                </a:solidFill>
              </a:rPr>
              <a:t> Facebook le notifica cuando notifica inicios de sesión desde dispositivos o navegadores que no ha utilizado en el pasado. Asegúrese de que esto está encendido.</a:t>
            </a:r>
            <a:endParaRPr sz="1400"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400">
                <a:solidFill>
                  <a:srgbClr val="000000"/>
                </a:solidFill>
              </a:rPr>
              <a:t>Inicio de sesión autorizado:</a:t>
            </a:r>
            <a:r>
              <a:rPr lang="es-419" sz="1400">
                <a:solidFill>
                  <a:srgbClr val="000000"/>
                </a:solidFill>
              </a:rPr>
              <a:t> verifique la lista de dispositivos en los que no tendrá que usar un código de inicio de sesión. Elimine cualquier dispositivo o navegador en la lista que ya no usa o al que no tiene acceso.</a:t>
            </a:r>
            <a:endParaRPr sz="1400"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400">
                <a:solidFill>
                  <a:srgbClr val="000000"/>
                </a:solidFill>
              </a:rPr>
              <a:t>Autenticación de dos factores:</a:t>
            </a:r>
            <a:r>
              <a:rPr lang="es-419" sz="1400">
                <a:solidFill>
                  <a:srgbClr val="000000"/>
                </a:solidFill>
              </a:rPr>
              <a:t> agrega una capa adicional de protección a la cuenta. Sin embargo, recientemente se descubrió que Facebook usará el número de teléfono con fines publicitarios.</a:t>
            </a:r>
            <a:endParaRPr sz="1400"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400">
                <a:solidFill>
                  <a:srgbClr val="000000"/>
                </a:solidFill>
              </a:rPr>
              <a:t>Solicitud de licencias de contenido</a:t>
            </a:r>
            <a:r>
              <a:rPr lang="es-419" sz="1400">
                <a:solidFill>
                  <a:srgbClr val="000000"/>
                </a:solidFill>
              </a:rPr>
              <a:t>: Notificar al usuario si contenido de su propiedad está siendo publicado con o sin consentimiento, mediante pedir certificación del creador de contenido.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1750" y="226850"/>
            <a:ext cx="2661024" cy="149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Bibliografía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hlink"/>
                </a:solidFill>
                <a:hlinkClick r:id="rId3"/>
              </a:rPr>
              <a:t>http://www.sc.ehu.es/jiwdocoj/codeacm.htm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